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5" r:id="rId5"/>
    <p:sldId id="260" r:id="rId6"/>
    <p:sldId id="261" r:id="rId7"/>
    <p:sldId id="262" r:id="rId8"/>
    <p:sldId id="263" r:id="rId9"/>
    <p:sldId id="264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253579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5566032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4124130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3186032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4989859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7506580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7450577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119100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5517445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8570337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419835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9EDB8-7AE1-4DE4-A079-186C1D7784B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99927-9172-4573-BEA9-3E3F2D559E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627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6675"/>
            <a:ext cx="7772400" cy="1384949"/>
          </a:xfrm>
        </p:spPr>
        <p:txBody>
          <a:bodyPr>
            <a:normAutofit/>
          </a:bodyPr>
          <a:lstStyle/>
          <a:p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Игра «Что? Где? Когда?»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254307"/>
            <a:ext cx="6858000" cy="944205"/>
          </a:xfrm>
        </p:spPr>
        <p:txBody>
          <a:bodyPr/>
          <a:lstStyle/>
          <a:p>
            <a:r>
              <a:rPr lang="ru-RU" dirty="0" smtClean="0"/>
              <a:t>Литературное чтение  (3 класс)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7502224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2921520"/>
      </p:ext>
    </p:extLst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Push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3850" y="512172"/>
            <a:ext cx="3406503" cy="4918139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ea515b8891a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120" y="529046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692332"/>
            <a:ext cx="7886700" cy="2377439"/>
          </a:xfrm>
        </p:spPr>
        <p:txBody>
          <a:bodyPr/>
          <a:lstStyle/>
          <a:p>
            <a:r>
              <a:rPr lang="ru-RU" dirty="0" smtClean="0"/>
              <a:t>«Сказка о царе </a:t>
            </a:r>
            <a:r>
              <a:rPr lang="ru-RU" dirty="0" err="1" smtClean="0"/>
              <a:t>Салтане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2" y="4075612"/>
            <a:ext cx="6965637" cy="156754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                                         185   лет</a:t>
            </a:r>
            <a:endParaRPr lang="ru-RU" sz="3200" dirty="0"/>
          </a:p>
        </p:txBody>
      </p: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lapte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156" y="517071"/>
            <a:ext cx="7132729" cy="47080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м\Desktop\phoca_thumb_l_ivan-bilibin-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1" y="385764"/>
            <a:ext cx="3444240" cy="2751087"/>
          </a:xfrm>
          <a:prstGeom prst="rect">
            <a:avLst/>
          </a:prstGeom>
          <a:noFill/>
        </p:spPr>
      </p:pic>
      <p:pic>
        <p:nvPicPr>
          <p:cNvPr id="4099" name="Picture 3" descr="C:\Users\дом\Desktop\img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3554" y="326571"/>
            <a:ext cx="3535680" cy="2651760"/>
          </a:xfrm>
          <a:prstGeom prst="rect">
            <a:avLst/>
          </a:prstGeom>
          <a:noFill/>
        </p:spPr>
      </p:pic>
      <p:pic>
        <p:nvPicPr>
          <p:cNvPr id="4100" name="Picture 4" descr="C:\Users\дом\Desktop\phoca_thumb_l_ivan-bilibin-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3988" y="3526972"/>
            <a:ext cx="3582820" cy="2781164"/>
          </a:xfrm>
          <a:prstGeom prst="rect">
            <a:avLst/>
          </a:prstGeom>
          <a:noFill/>
        </p:spPr>
      </p:pic>
      <p:pic>
        <p:nvPicPr>
          <p:cNvPr id="4101" name="Picture 5" descr="C:\Users\дом\Desktop\2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41240" y="4349932"/>
            <a:ext cx="4841502" cy="187003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м\Desktop\notes_1388336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2514" y="639672"/>
            <a:ext cx="7024743" cy="49642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1058117_9534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1417" y="705395"/>
            <a:ext cx="6505303" cy="45966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ом\Desktop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00423" cy="607531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Monotype Corsiva"/>
        <a:ea typeface=""/>
        <a:cs typeface=""/>
      </a:majorFont>
      <a:minorFont>
        <a:latin typeface="Monotype Corsiva"/>
        <a:ea typeface=""/>
        <a:cs typeface="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23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Игра «Что? Где? Когда?»</vt:lpstr>
      <vt:lpstr>Слайд 2</vt:lpstr>
      <vt:lpstr>Слайд 3</vt:lpstr>
      <vt:lpstr>«Сказка о царе Салтане»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дом</cp:lastModifiedBy>
  <cp:revision>9</cp:revision>
  <dcterms:created xsi:type="dcterms:W3CDTF">2015-11-30T13:58:58Z</dcterms:created>
  <dcterms:modified xsi:type="dcterms:W3CDTF">2017-02-27T05:22:58Z</dcterms:modified>
</cp:coreProperties>
</file>