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0" r:id="rId3"/>
    <p:sldId id="261" r:id="rId4"/>
    <p:sldId id="257" r:id="rId5"/>
    <p:sldId id="256" r:id="rId6"/>
    <p:sldId id="262" r:id="rId7"/>
    <p:sldId id="263" r:id="rId8"/>
    <p:sldId id="264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2/4/2016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285706"/>
          </a:xfrm>
        </p:spPr>
        <p:txBody>
          <a:bodyPr>
            <a:norm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«Наша Родина - Россия»</a:t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www.gps-info.com.ua/images/maps/rastr/russia/atlas/administrative_map_of_russia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Кружит ли снежный ветер, дороги заметая,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Смеются ли ромашки под солнечным лучом.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любое время года прекрасна, ты родная,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Земля, где мы родились, земля, где мы живём        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ФЛАГ РОССИЙСКОЙ ФЕДЕРАЦИИ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amer\Desktop\Новая папка (2)\flag-b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ГЕРБ РОССИЙСКОЙ ФЕДЕРАЦИИ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amer\Desktop\Новая папка (2)\gerb(fkz)_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 descr="Walls1_05"/>
          <p:cNvSpPr>
            <a:spLocks noGrp="1" noChangeAspect="1" noChangeArrowheads="1"/>
          </p:cNvSpPr>
          <p:nvPr isPhoto="1">
            <p:ph idx="1"/>
          </p:nvPr>
        </p:nvSpPr>
        <p:spPr bwMode="auto">
          <a:xfrm>
            <a:off x="0" y="0"/>
            <a:ext cx="457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5" name="Rectangle 3" descr="Walls1_02"/>
          <p:cNvSpPr>
            <a:spLocks noGrp="1" noChangeAspect="1" noChangeArrowheads="1"/>
          </p:cNvSpPr>
          <p:nvPr isPhoto="1"/>
        </p:nvSpPr>
        <p:spPr bwMode="auto">
          <a:xfrm>
            <a:off x="4572000" y="0"/>
            <a:ext cx="4572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 descr="Walls2_49"/>
          <p:cNvSpPr>
            <a:spLocks noGrp="1" noChangeAspect="1" noChangeArrowheads="1"/>
          </p:cNvSpPr>
          <p:nvPr isPhoto="1">
            <p:ph idx="1"/>
          </p:nvPr>
        </p:nvSpPr>
        <p:spPr bwMode="auto">
          <a:xfrm>
            <a:off x="0" y="0"/>
            <a:ext cx="4953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5" name="Rectangle 3" descr="Walls2_45"/>
          <p:cNvSpPr>
            <a:spLocks noGrp="1" noChangeAspect="1" noChangeArrowheads="1"/>
          </p:cNvSpPr>
          <p:nvPr isPhoto="1"/>
        </p:nvSpPr>
        <p:spPr bwMode="auto">
          <a:xfrm>
            <a:off x="4953000" y="0"/>
            <a:ext cx="46863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heel spokes="3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Береза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amer\Desktop\bere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371600"/>
            <a:ext cx="7239000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Медведь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amer\Desktop\%5BBIO7_12-55%5D_%5BPF_05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229600" cy="4953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283</TotalTime>
  <Words>49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«Наша Родина - Россия» </vt:lpstr>
      <vt:lpstr>Презентация PowerPoint</vt:lpstr>
      <vt:lpstr>Презентация PowerPoint</vt:lpstr>
      <vt:lpstr>ФЛАГ РОССИЙСКОЙ ФЕДЕРАЦИИ</vt:lpstr>
      <vt:lpstr>ГЕРБ РОССИЙСКОЙ ФЕДЕРАЦИИ</vt:lpstr>
      <vt:lpstr>Презентация PowerPoint</vt:lpstr>
      <vt:lpstr>Презентация PowerPoint</vt:lpstr>
      <vt:lpstr>Береза </vt:lpstr>
      <vt:lpstr>Медведь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 РОССИЙСКОЙ ФЕДЕРАЦИИ</dc:title>
  <dc:creator>lamer</dc:creator>
  <cp:lastModifiedBy>Виталий</cp:lastModifiedBy>
  <cp:revision>29</cp:revision>
  <dcterms:created xsi:type="dcterms:W3CDTF">2012-10-26T14:03:21Z</dcterms:created>
  <dcterms:modified xsi:type="dcterms:W3CDTF">2016-02-04T13:00:30Z</dcterms:modified>
</cp:coreProperties>
</file>