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670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царстве грибов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Бледная поганка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1" name="Picture 3" descr="C:\Users\lamer\AppData\Local\Temp\Rar$DI00.262\blednaya_pogan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43180"/>
            <a:ext cx="7924800" cy="4457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iles.school-collection.edu.ru/dlrstore/9431f451-d8ab-4b0b-bd68-2fb4bb002528/Shishkin.UtrovSosnovomLes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гриб </a:t>
            </a:r>
            <a:endParaRPr lang="ru-RU" dirty="0"/>
          </a:p>
        </p:txBody>
      </p:sp>
      <p:pic>
        <p:nvPicPr>
          <p:cNvPr id="1026" name="Picture 2" descr="C:\Users\lamer\AppData\Local\Temp\Rar$DI00.543\grib_beliy_forma_berezov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09000"/>
            <a:ext cx="8305800" cy="481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Подберезовик </a:t>
            </a:r>
            <a:endParaRPr lang="ru-RU" dirty="0"/>
          </a:p>
        </p:txBody>
      </p:sp>
      <p:pic>
        <p:nvPicPr>
          <p:cNvPr id="1026" name="Picture 2" descr="C:\Users\lamer\AppData\Local\Temp\Rar$DI00.824\podberezovik-obiknovenn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88200" y="1897144"/>
            <a:ext cx="5120000" cy="384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Лисичка</a:t>
            </a:r>
            <a:endParaRPr lang="ru-RU" dirty="0"/>
          </a:p>
        </p:txBody>
      </p:sp>
      <p:pic>
        <p:nvPicPr>
          <p:cNvPr id="2050" name="Picture 2" descr="C:\Users\lamer\AppData\Local\Temp\Rar$DI00.292\[BIO6_08-53]_[PF_0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8001000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Сыроежка</a:t>
            </a:r>
            <a:endParaRPr lang="ru-RU" dirty="0"/>
          </a:p>
        </p:txBody>
      </p:sp>
      <p:pic>
        <p:nvPicPr>
          <p:cNvPr id="3074" name="Picture 2" descr="C:\Users\lamer\AppData\Local\Temp\Rar$DI01.467\siroejka_pisheva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Опенок</a:t>
            </a:r>
            <a:endParaRPr lang="ru-RU" dirty="0"/>
          </a:p>
        </p:txBody>
      </p:sp>
      <p:pic>
        <p:nvPicPr>
          <p:cNvPr id="4099" name="Picture 3" descr="C:\Users\lamer\AppData\Local\Temp\Rar$DI03.686\openok-nastoyash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88200" y="1897144"/>
            <a:ext cx="5120000" cy="3840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Масленок</a:t>
            </a:r>
            <a:endParaRPr lang="ru-RU" dirty="0"/>
          </a:p>
        </p:txBody>
      </p:sp>
      <p:pic>
        <p:nvPicPr>
          <p:cNvPr id="5122" name="Picture 2" descr="C:\Users\lamer\AppData\Local\Temp\Rar$DI00.449\maslenok_nastoyash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88200" y="1897144"/>
            <a:ext cx="5120000" cy="38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Груздь </a:t>
            </a:r>
            <a:endParaRPr lang="ru-RU" dirty="0"/>
          </a:p>
        </p:txBody>
      </p:sp>
      <p:pic>
        <p:nvPicPr>
          <p:cNvPr id="6146" name="Picture 2" descr="C:\Users\lamer\AppData\Local\Temp\Rar$DI00.678\gruzd_nastoyach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88200" y="1897144"/>
            <a:ext cx="5120000" cy="3840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</TotalTime>
  <Words>13</Words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Белый гриб </vt:lpstr>
      <vt:lpstr>Подберезовик </vt:lpstr>
      <vt:lpstr>Лисичка</vt:lpstr>
      <vt:lpstr>Сыроежка</vt:lpstr>
      <vt:lpstr>Опенок</vt:lpstr>
      <vt:lpstr>Масленок</vt:lpstr>
      <vt:lpstr>Груздь </vt:lpstr>
      <vt:lpstr>Бледная поганка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lamer</dc:creator>
  <cp:lastModifiedBy>Плагов</cp:lastModifiedBy>
  <cp:revision>11</cp:revision>
  <dcterms:created xsi:type="dcterms:W3CDTF">2012-10-25T06:16:26Z</dcterms:created>
  <dcterms:modified xsi:type="dcterms:W3CDTF">2012-11-02T12:34:24Z</dcterms:modified>
</cp:coreProperties>
</file>