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78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</a:t>
            </a:r>
            <a:r>
              <a:rPr lang="ru-RU" sz="1600" b="1" dirty="0" smtClean="0">
                <a:solidFill>
                  <a:srgbClr val="FF0000"/>
                </a:solidFill>
              </a:rPr>
              <a:t>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Парваткин Константин Викторович</cp:lastModifiedBy>
  <cp:revision>65</cp:revision>
  <cp:lastPrinted>2017-03-23T17:46:05Z</cp:lastPrinted>
  <dcterms:created xsi:type="dcterms:W3CDTF">2015-01-29T07:54:40Z</dcterms:created>
  <dcterms:modified xsi:type="dcterms:W3CDTF">2017-03-23T18:03:50Z</dcterms:modified>
</cp:coreProperties>
</file>